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FF"/>
    <a:srgbClr val="009900"/>
    <a:srgbClr val="FFFF93"/>
    <a:srgbClr val="CCFFFF"/>
    <a:srgbClr val="F7903B"/>
    <a:srgbClr val="00FF00"/>
    <a:srgbClr val="FFCCFF"/>
    <a:srgbClr val="CCFF99"/>
    <a:srgbClr val="FDE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88553" autoAdjust="0"/>
  </p:normalViewPr>
  <p:slideViewPr>
    <p:cSldViewPr>
      <p:cViewPr varScale="1">
        <p:scale>
          <a:sx n="95" d="100"/>
          <a:sy n="95" d="100"/>
        </p:scale>
        <p:origin x="66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2922"/>
          </a:xfrm>
          <a:prstGeom prst="rect">
            <a:avLst/>
          </a:prstGeom>
        </p:spPr>
        <p:txBody>
          <a:bodyPr vert="horz" lIns="90339" tIns="45169" rIns="90339" bIns="451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2922"/>
          </a:xfrm>
          <a:prstGeom prst="rect">
            <a:avLst/>
          </a:prstGeom>
        </p:spPr>
        <p:txBody>
          <a:bodyPr vert="horz" lIns="90339" tIns="45169" rIns="90339" bIns="45169" rtlCol="0"/>
          <a:lstStyle>
            <a:lvl1pPr algn="r">
              <a:defRPr sz="1200"/>
            </a:lvl1pPr>
          </a:lstStyle>
          <a:p>
            <a:fld id="{274960D0-0FA9-4341-9078-AF7F5352431E}" type="datetimeFigureOut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818"/>
            <a:ext cx="2918831" cy="492921"/>
          </a:xfrm>
          <a:prstGeom prst="rect">
            <a:avLst/>
          </a:prstGeom>
        </p:spPr>
        <p:txBody>
          <a:bodyPr vert="horz" lIns="90339" tIns="45169" rIns="90339" bIns="451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818"/>
            <a:ext cx="2918831" cy="492921"/>
          </a:xfrm>
          <a:prstGeom prst="rect">
            <a:avLst/>
          </a:prstGeom>
        </p:spPr>
        <p:txBody>
          <a:bodyPr vert="horz" lIns="90339" tIns="45169" rIns="90339" bIns="45169" rtlCol="0" anchor="b"/>
          <a:lstStyle>
            <a:lvl1pPr algn="r">
              <a:defRPr sz="1200"/>
            </a:lvl1pPr>
          </a:lstStyle>
          <a:p>
            <a:fld id="{B9E95A40-5EFF-47D4-B4D9-A9C310A794D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1" cy="493316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2"/>
            <a:ext cx="2918831" cy="493316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29424AAE-8091-447B-A995-BB8C5CF49824}" type="datetimeFigureOut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285"/>
            <a:ext cx="2918831" cy="493316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C2FEC12-D73C-4940-8826-76625178B82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F5BF-E779-4232-897C-EB5255C08A60}" type="datetime1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2361-8470-4AD5-B8A5-778F153609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43E0-508A-41DF-83BE-D60995101906}" type="datetime1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2361-8470-4AD5-B8A5-778F153609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5E9A-916E-47B1-8C62-E3D762558CC3}" type="datetime1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42361-8470-4AD5-B8A5-778F153609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Corporate Introduction</a:t>
            </a: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F4BA2-2775-4D64-A34A-7BC99D355D4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F205-9AED-4E8C-B008-B3A0244E06B7}" type="datetime1">
              <a:rPr kumimoji="1" lang="ja-JP" altLang="en-US" smtClean="0"/>
              <a:pPr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42361-8470-4AD5-B8A5-778F153609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Box 11"/>
          <p:cNvSpPr txBox="1">
            <a:spLocks noChangeArrowheads="1"/>
          </p:cNvSpPr>
          <p:nvPr/>
        </p:nvSpPr>
        <p:spPr bwMode="auto">
          <a:xfrm>
            <a:off x="720000" y="252000"/>
            <a:ext cx="777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行動指針</a:t>
            </a:r>
            <a:endParaRPr lang="zh-CN" altLang="en-US" sz="3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365" name="TextBox 12"/>
          <p:cNvSpPr txBox="1">
            <a:spLocks noChangeArrowheads="1"/>
          </p:cNvSpPr>
          <p:nvPr/>
        </p:nvSpPr>
        <p:spPr bwMode="auto">
          <a:xfrm>
            <a:off x="1043608" y="1041400"/>
            <a:ext cx="6642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200" b="1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三自精神</a:t>
            </a:r>
            <a:endParaRPr lang="zh-CN" altLang="en-US" sz="3200" b="1" dirty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660400" y="1969021"/>
            <a:ext cx="7944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以自发、自治、自觉的三自精神指导我们的行动！</a:t>
            </a:r>
            <a:endParaRPr lang="en-US" altLang="zh-CN" sz="2800" dirty="0">
              <a:latin typeface="Microsoft YaHei" pitchFamily="34" charset="-122"/>
              <a:ea typeface="Microsoft YaHei" pitchFamily="34" charset="-122"/>
            </a:endParaRPr>
          </a:p>
        </p:txBody>
      </p:sp>
      <p:cxnSp>
        <p:nvCxnSpPr>
          <p:cNvPr id="9" name="直線コネクタ 42"/>
          <p:cNvCxnSpPr/>
          <p:nvPr/>
        </p:nvCxnSpPr>
        <p:spPr>
          <a:xfrm>
            <a:off x="144000" y="836712"/>
            <a:ext cx="8820000" cy="0"/>
          </a:xfrm>
          <a:prstGeom prst="line">
            <a:avLst/>
          </a:prstGeom>
          <a:ln w="15875">
            <a:solidFill>
              <a:srgbClr val="D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\\canon.net\folder\課フォルダ\偶数\1086\BM_3.企業VI・標章\05 アジア\佳能(中国)有限公司\佳能logo.tif"/>
          <p:cNvPicPr preferRelativeResize="0">
            <a:picLocks noChangeAspect="1" noChangeArrowheads="1"/>
          </p:cNvPicPr>
          <p:nvPr/>
        </p:nvPicPr>
        <p:blipFill>
          <a:blip r:embed="rId2" cstate="print"/>
          <a:srcRect t="3119"/>
          <a:stretch>
            <a:fillRect/>
          </a:stretch>
        </p:blipFill>
        <p:spPr bwMode="auto">
          <a:xfrm>
            <a:off x="7865398" y="1542"/>
            <a:ext cx="127761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\\canon.net\folder\課フォルダ\偶数\1086\BM_3.企業VI・標章\05 アジア\佳能(中国)有限公司\Canon logo + 佳能logo.tif"/>
          <p:cNvPicPr>
            <a:picLocks noChangeAspect="1" noChangeArrowheads="1"/>
          </p:cNvPicPr>
          <p:nvPr/>
        </p:nvPicPr>
        <p:blipFill>
          <a:blip r:embed="rId3" cstate="print"/>
          <a:srcRect l="3818" t="8775" r="31021" b="44885"/>
          <a:stretch>
            <a:fillRect/>
          </a:stretch>
        </p:blipFill>
        <p:spPr bwMode="auto">
          <a:xfrm>
            <a:off x="7359" y="6350"/>
            <a:ext cx="1073753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Box 15"/>
          <p:cNvSpPr txBox="1">
            <a:spLocks noChangeArrowheads="1"/>
          </p:cNvSpPr>
          <p:nvPr/>
        </p:nvSpPr>
        <p:spPr bwMode="auto">
          <a:xfrm>
            <a:off x="719708" y="2842997"/>
            <a:ext cx="7452692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「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自发</a:t>
            </a: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」</a:t>
            </a:r>
            <a:endParaRPr lang="en-US" altLang="ja-JP" sz="2800" dirty="0" smtClean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  <a:p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　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无论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做任何事情都采取积极、主动的态度。</a:t>
            </a:r>
            <a:endParaRPr lang="en-US" altLang="ja-JP" sz="2800" dirty="0" smtClean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</p:txBody>
      </p:sp>
      <p:sp>
        <p:nvSpPr>
          <p:cNvPr id="15368" name="TextBox 16"/>
          <p:cNvSpPr txBox="1">
            <a:spLocks noChangeArrowheads="1"/>
          </p:cNvSpPr>
          <p:nvPr/>
        </p:nvSpPr>
        <p:spPr bwMode="auto">
          <a:xfrm>
            <a:off x="720008" y="4032000"/>
            <a:ext cx="6732312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「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自治</a:t>
            </a: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」</a:t>
            </a:r>
            <a:endParaRPr lang="en-US" altLang="ja-JP" sz="2800" dirty="0" smtClean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  <a:p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　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自我管理、自我约束。</a:t>
            </a:r>
            <a:endParaRPr lang="zh-CN" altLang="en-US" sz="2800" dirty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</p:txBody>
      </p:sp>
      <p:sp>
        <p:nvSpPr>
          <p:cNvPr id="15370" name="TextBox 18"/>
          <p:cNvSpPr txBox="1">
            <a:spLocks noChangeArrowheads="1"/>
          </p:cNvSpPr>
          <p:nvPr/>
        </p:nvSpPr>
        <p:spPr bwMode="auto">
          <a:xfrm>
            <a:off x="723324" y="5220000"/>
            <a:ext cx="6656988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「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自觉</a:t>
            </a:r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」</a:t>
            </a:r>
            <a:endParaRPr lang="en-US" altLang="ja-JP" sz="2800" dirty="0" smtClean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  <a:p>
            <a:r>
              <a:rPr lang="ja-JP" altLang="en-US" sz="2800" dirty="0" smtClean="0">
                <a:latin typeface="Microsoft YaHei" pitchFamily="34" charset="-122"/>
                <a:ea typeface="Microsoft YaHei" pitchFamily="34" charset="-122"/>
                <a:cs typeface="Meiryo UI" pitchFamily="50" charset="-128"/>
              </a:rPr>
              <a:t>　</a:t>
            </a:r>
            <a:r>
              <a:rPr lang="zh-CN" altLang="en-US" sz="2800" dirty="0" smtClean="0">
                <a:latin typeface="Microsoft YaHei" pitchFamily="34" charset="-122"/>
                <a:ea typeface="Microsoft YaHei" pitchFamily="34" charset="-122"/>
              </a:rPr>
              <a:t>充分认识自己的位置、角色、作用。</a:t>
            </a:r>
            <a:endParaRPr lang="zh-CN" altLang="en-US" sz="2800" dirty="0">
              <a:latin typeface="Microsoft YaHei" pitchFamily="34" charset="-122"/>
              <a:ea typeface="Microsoft YaHei" pitchFamily="34" charset="-122"/>
              <a:cs typeface="Meiryo UI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5438</TotalTime>
  <Words>21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Microsoft YaHei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vfct0138s</dc:creator>
  <cp:lastModifiedBy>xu li fang</cp:lastModifiedBy>
  <cp:revision>596</cp:revision>
  <dcterms:created xsi:type="dcterms:W3CDTF">2011-05-25T04:23:51Z</dcterms:created>
  <dcterms:modified xsi:type="dcterms:W3CDTF">2019-11-01T01:52:46Z</dcterms:modified>
</cp:coreProperties>
</file>